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B75C3-AE62-4804-80DF-C60DD297A8C2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72F73-D0FA-4B04-8DCB-EB1CB461D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47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2C5A2-31E3-4980-898F-E889B53ED2B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231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AFE1-0C14-4D45-A49E-463CE91F0ED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F018-C12D-40DB-9B1B-CE6556EA5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24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AFE1-0C14-4D45-A49E-463CE91F0ED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F018-C12D-40DB-9B1B-CE6556EA5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50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AFE1-0C14-4D45-A49E-463CE91F0ED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F018-C12D-40DB-9B1B-CE6556EA5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52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AFE1-0C14-4D45-A49E-463CE91F0ED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F018-C12D-40DB-9B1B-CE6556EA5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97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AFE1-0C14-4D45-A49E-463CE91F0ED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F018-C12D-40DB-9B1B-CE6556EA5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9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AFE1-0C14-4D45-A49E-463CE91F0ED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F018-C12D-40DB-9B1B-CE6556EA5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42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AFE1-0C14-4D45-A49E-463CE91F0ED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F018-C12D-40DB-9B1B-CE6556EA5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99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AFE1-0C14-4D45-A49E-463CE91F0ED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F018-C12D-40DB-9B1B-CE6556EA5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4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AFE1-0C14-4D45-A49E-463CE91F0ED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F018-C12D-40DB-9B1B-CE6556EA5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27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AFE1-0C14-4D45-A49E-463CE91F0ED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F018-C12D-40DB-9B1B-CE6556EA5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9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AFE1-0C14-4D45-A49E-463CE91F0ED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F018-C12D-40DB-9B1B-CE6556EA5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94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6AFE1-0C14-4D45-A49E-463CE91F0ED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BF018-C12D-40DB-9B1B-CE6556EA5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11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afeguardingpartnership.swindon.gov.uk/even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signature 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018096" y="1892710"/>
            <a:ext cx="9945278" cy="3821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lang="en-GB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appropriate please add the text below to your email signature </a:t>
            </a:r>
          </a:p>
          <a:p>
            <a:pPr lvl="0" algn="ctr" eaLnBrk="0" fontAlgn="base" hangingPunct="0">
              <a:spcBef>
                <a:spcPts val="200"/>
              </a:spcBef>
              <a:spcAft>
                <a:spcPts val="200"/>
              </a:spcAft>
            </a:pP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Swindon Safeguarding Partnership’s Theme for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March 2024 </a:t>
            </a: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</a:t>
            </a:r>
            <a:r>
              <a:rPr lang="en-GB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Safeguarding Unborn Babies and </a:t>
            </a:r>
            <a:r>
              <a:rPr lang="en-GB" sz="24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lang="en-GB" sz="2400" b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2’s</a:t>
            </a:r>
            <a:endParaRPr lang="en-GB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ts val="200"/>
              </a:spcBef>
              <a:spcAft>
                <a:spcPts val="200"/>
              </a:spcAft>
            </a:pP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rgbClr val="44546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 out more by visiting the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events</a:t>
            </a:r>
            <a:r>
              <a:rPr kumimoji="0" lang="en-GB" altLang="en-US" sz="2400" b="1" i="0" u="none" strike="noStrike" cap="none" normalizeH="0" dirty="0" smtClean="0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webpage on the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SSP </a:t>
            </a: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website </a:t>
            </a: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 follow us on </a:t>
            </a:r>
            <a:endParaRPr lang="en-GB" altLang="en-US" sz="2400" b="1" dirty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lang="en-GB" altLang="en-US" sz="2400" b="1" dirty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@SwindonSafegua1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400" b="1" dirty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13" descr="cid:image006.png@01DA2C37.8D4FC69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2" y="4808142"/>
            <a:ext cx="514945" cy="3671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067851" y="5972145"/>
            <a:ext cx="40527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#safeguardingbaby</a:t>
            </a:r>
            <a:endParaRPr lang="en-GB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l="4650" t="4725" r="5154" b="6201"/>
          <a:stretch/>
        </p:blipFill>
        <p:spPr>
          <a:xfrm>
            <a:off x="9643621" y="226244"/>
            <a:ext cx="2243580" cy="148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564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Email signature </vt:lpstr>
    </vt:vector>
  </TitlesOfParts>
  <Company>Swindon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signature</dc:title>
  <dc:creator>Jackie Barstow</dc:creator>
  <cp:lastModifiedBy>Jackie Barstow</cp:lastModifiedBy>
  <cp:revision>2</cp:revision>
  <dcterms:created xsi:type="dcterms:W3CDTF">2024-02-26T08:44:21Z</dcterms:created>
  <dcterms:modified xsi:type="dcterms:W3CDTF">2024-02-27T11:11:20Z</dcterms:modified>
</cp:coreProperties>
</file>