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5D15C-955F-4A9F-ABF5-B55F92A76A53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D530B-5D94-4572-B891-3C11EA99CC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2C5A2-31E3-4980-898F-E889B53ED2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64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0E09-BEB8-C18E-8F6F-A4F23EBCD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B46D0-1235-6B35-622C-19B89EEC9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75CD1-676A-BB88-77EF-F8FBF4E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938B-5B5A-2300-EF40-BFE2DFFF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9C73-F0A3-8C27-609D-D9D4D22F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00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E864-C61B-23C3-D6EF-923F7C3F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D277F-505F-6DD2-573E-6FB598686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AE88-799A-3258-60BE-9CF22AF3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1474-4AEA-D851-236B-9A8A8AB7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046E8-90BD-4348-6998-5B9CD0D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7B0B0-B29A-6B2D-DD2A-A119197ED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52FA0-FA1B-FD3F-3B00-002D535CB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70872-CA3B-C281-4E5D-A422ABF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6E9E3-EA9A-2F04-81CF-9E13C7A5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683D-52A4-851F-4F15-487E12B4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4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718E-8BB8-C3B8-1061-4895DA0C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2C24-BCCD-FB39-7380-CBBD4CC5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BEF0F-00AB-73E8-7109-35AFF19B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B165-A109-EC4F-C8FA-2DB2C323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4234-EE68-BEC9-F677-D2912824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CC60-C74B-E7BE-E61F-F42511DC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8BE52-8B25-6B8D-BE3A-5E1DDE80D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48C5-94B3-BF8B-B617-4DCACAB3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1868-C64A-40A5-D87F-6BCD317A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FD141-E34D-BD84-27EB-A13181B4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0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33B9-7EFB-BCDA-048F-CB11BD4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AC90-C9F9-A2D3-BB7E-B6BE91955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610E0-B22D-692E-512F-B65BED9E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3FC5-D7CB-CAE9-B14F-4C40A0CE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EF254-EEA1-7BAD-B645-DFFCABE9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9C8F9-6549-F013-96EA-7651CB60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5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E4-8D7A-D490-9EF9-9E52C1DD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6940D-D430-0491-CD3A-9A244920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E005E-7CA4-C323-9392-28893B1A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5D5FE-AA81-43C3-B783-1405757B3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49739-530C-3F04-2709-2134B91A5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D80FB-6E9A-62FA-DF46-6EE1BEEA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34585-284E-5C14-3422-F2284D52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6D643-5562-7B4E-100A-B553F50F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9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35C2-81F1-AAB6-F2EC-74F46482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5BAA-82A0-C2DC-E1DD-407E7AA4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80A5D-056C-03A1-FD2B-D0F256D4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C914-01E4-53C9-CA47-0809D6F2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9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5A4F1-7201-F646-C3EF-6BFED875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0491" y="6365586"/>
            <a:ext cx="2743200" cy="365125"/>
          </a:xfrm>
        </p:spPr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29740-391E-B781-2658-40B26380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41A5F-F4EA-006A-81CC-53D7790E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3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E259-CF0F-ABB7-DB2F-5CD4103A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EE9D-3326-40AE-DEE2-41A4C960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F4885-D8A0-9F9B-1C5C-C2F786C5E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E583E-4A0F-03E7-B8AB-354684F3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83AF5-1066-F4CC-4B28-E6D95B09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00179-7392-452C-769B-183D7D01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8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5FAF-9994-046C-5252-197E84D3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8ECC5-207E-8669-536D-F35FAF91B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82BF8-E1F0-1109-F4CB-46DEF222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C4854-650E-6D06-85D4-1FA70DB0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953D8-C6AB-DD2E-78F5-EFAE2B9C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CCABB-DAD8-EFA2-2990-EB597F32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9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safeguardingpartnership.swindon.gov.uk/site/index.ph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A31AD-C954-4BD3-3155-95B91964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415B4-1E3C-A260-2D20-BEB54B3B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CA60-8466-885D-BD29-A99409DFD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1E2D-ED9A-4133-8825-21C10C24E46E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8DEB-997A-B161-D787-7B160EC99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55076333-0722-435B-A6F7-741159A78AF3}"/>
              </a:ext>
            </a:extLst>
          </p:cNvPr>
          <p:cNvPicPr/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5671128"/>
            <a:ext cx="1921163" cy="1062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317019" y="5484906"/>
            <a:ext cx="1717964" cy="12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5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twitter.com/i/flow/login?redirect_after_login=%2FSwindonSafegua1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18096" y="2077376"/>
            <a:ext cx="9945278" cy="345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Swindon Safeguarding Partnership’s Theme for April 2024 is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Age Exploitation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out more by visiting the events webpage on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SSP website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follow us 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@SwindonSafegua1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" name="Picture 13" descr="cid:image006.png@01DA2C37.8D4FC69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2" y="4666740"/>
            <a:ext cx="514945" cy="3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492815" y="5962718"/>
            <a:ext cx="5625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Exploitationhappens@anyage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hlinkClick r:id="rId5"/>
            <a:extLst>
              <a:ext uri="{FF2B5EF4-FFF2-40B4-BE49-F238E27FC236}">
                <a16:creationId xmlns:a16="http://schemas.microsoft.com/office/drawing/2014/main" id="{A84DA0F0-EFF3-7091-F6A5-CBA2E3A4D70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725" r="24768"/>
          <a:stretch/>
        </p:blipFill>
        <p:spPr>
          <a:xfrm>
            <a:off x="3023438" y="6046761"/>
            <a:ext cx="528810" cy="5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780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Email signature 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 </dc:title>
  <dc:creator>Jackie Barstow</dc:creator>
  <cp:lastModifiedBy>Jackie Barstow</cp:lastModifiedBy>
  <cp:revision>1</cp:revision>
  <dcterms:created xsi:type="dcterms:W3CDTF">2024-03-20T07:29:55Z</dcterms:created>
  <dcterms:modified xsi:type="dcterms:W3CDTF">2024-03-20T07:30:29Z</dcterms:modified>
</cp:coreProperties>
</file>