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C6965-2C5D-4FE9-9F6B-509241F189AC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3775F-E9FF-48B5-9DA2-04CE674DA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5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2C5A2-31E3-4980-898F-E889B53ED2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3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47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2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9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1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60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7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0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0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6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17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9070-9F49-4982-96A9-6D36CE4DC955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591F-C2BC-446C-B68E-2C7E36AB0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3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feguardingpartnership.swindon.gov.uk/events/event/11/safeguarding_theme_may_2024_-_mental_health_awarene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3771" y="6023163"/>
            <a:ext cx="9986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Visit the SSP webpage: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Events - Swindon Safeguarding Partnership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hlinkClick r:id="rId3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236" y="2222905"/>
            <a:ext cx="10316254" cy="3603674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89816" y="1210107"/>
            <a:ext cx="9945278" cy="1302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appropriate please add the text below to your email signature 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copy this image.  </a:t>
            </a:r>
          </a:p>
          <a:p>
            <a:pPr lvl="0" algn="ctr" eaLnBrk="0" fontAlgn="base" hangingPunct="0">
              <a:spcBef>
                <a:spcPts val="200"/>
              </a:spcBef>
              <a:spcAft>
                <a:spcPts val="200"/>
              </a:spcAft>
            </a:pP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56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signature </a:t>
            </a:r>
          </a:p>
        </p:txBody>
      </p:sp>
    </p:spTree>
    <p:extLst>
      <p:ext uri="{BB962C8B-B14F-4D97-AF65-F5344CB8AC3E}">
        <p14:creationId xmlns:p14="http://schemas.microsoft.com/office/powerpoint/2010/main" val="85960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Email signature 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signature</dc:title>
  <dc:creator>Jackie Barstow</dc:creator>
  <cp:lastModifiedBy>Daryl Summers</cp:lastModifiedBy>
  <cp:revision>4</cp:revision>
  <dcterms:created xsi:type="dcterms:W3CDTF">2024-05-28T10:43:32Z</dcterms:created>
  <dcterms:modified xsi:type="dcterms:W3CDTF">2024-05-30T08:48:35Z</dcterms:modified>
</cp:coreProperties>
</file>