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4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8D120-044E-45D7-AFF4-87052213093D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50CBC-AE07-4759-A54A-CFF8C6CA4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4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2C5A2-31E3-4980-898F-E889B53ED2B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83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0E09-BEB8-C18E-8F6F-A4F23EBCD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B46D0-1235-6B35-622C-19B89EEC9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75CD1-676A-BB88-77EF-F8FBF4EE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B938B-5B5A-2300-EF40-BFE2DFFF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9C73-F0A3-8C27-609D-D9D4D22F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3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E864-C61B-23C3-D6EF-923F7C3F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D277F-505F-6DD2-573E-6FB598686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4AE88-799A-3258-60BE-9CF22AF3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1474-4AEA-D851-236B-9A8A8AB7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046E8-90BD-4348-6998-5B9CD0D0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8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7B0B0-B29A-6B2D-DD2A-A119197ED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52FA0-FA1B-FD3F-3B00-002D535CB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70872-CA3B-C281-4E5D-A422ABF5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6E9E3-EA9A-2F04-81CF-9E13C7A5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683D-52A4-851F-4F15-487E12B4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5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718E-8BB8-C3B8-1061-4895DA0C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2C24-BCCD-FB39-7380-CBBD4CC5B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BEF0F-00AB-73E8-7109-35AFF19B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3B165-A109-EC4F-C8FA-2DB2C323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4234-EE68-BEC9-F677-D2912824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0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7CC60-C74B-E7BE-E61F-F42511DC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8BE52-8B25-6B8D-BE3A-5E1DDE80D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48C5-94B3-BF8B-B617-4DCACAB3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1868-C64A-40A5-D87F-6BCD317A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FD141-E34D-BD84-27EB-A13181B4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1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33B9-7EFB-BCDA-048F-CB11BD4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3AC90-C9F9-A2D3-BB7E-B6BE91955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610E0-B22D-692E-512F-B65BED9E2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3FC5-D7CB-CAE9-B14F-4C40A0CE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EF254-EEA1-7BAD-B645-DFFCABE9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9C8F9-6549-F013-96EA-7651CB60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26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9E4-8D7A-D490-9EF9-9E52C1DD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6940D-D430-0491-CD3A-9A244920D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E005E-7CA4-C323-9392-28893B1AF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5D5FE-AA81-43C3-B783-1405757B3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49739-530C-3F04-2709-2134B91A5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D80FB-6E9A-62FA-DF46-6EE1BEEA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34585-284E-5C14-3422-F2284D52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6D643-5562-7B4E-100A-B553F50F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70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35C2-81F1-AAB6-F2EC-74F46482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D5BAA-82A0-C2DC-E1DD-407E7AA4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80A5D-056C-03A1-FD2B-D0F256D4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CC914-01E4-53C9-CA47-0809D6F2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9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5A4F1-7201-F646-C3EF-6BFED875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0491" y="6365586"/>
            <a:ext cx="2743200" cy="365125"/>
          </a:xfrm>
        </p:spPr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29740-391E-B781-2658-40B263808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41A5F-F4EA-006A-81CC-53D7790E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13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E259-CF0F-ABB7-DB2F-5CD4103A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8EE9D-3326-40AE-DEE2-41A4C960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F4885-D8A0-9F9B-1C5C-C2F786C5E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E583E-4A0F-03E7-B8AB-354684F3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83AF5-1066-F4CC-4B28-E6D95B09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00179-7392-452C-769B-183D7D01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28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5FAF-9994-046C-5252-197E84D3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8ECC5-207E-8669-536D-F35FAF91B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82BF8-E1F0-1109-F4CB-46DEF222C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C4854-650E-6D06-85D4-1FA70DB0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953D8-C6AB-DD2E-78F5-EFAE2B9C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CCABB-DAD8-EFA2-2990-EB597F32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3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safeguardingpartnership.swindon.gov.uk/site/index.php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A31AD-C954-4BD3-3155-95B91964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415B4-1E3C-A260-2D20-BEB54B3B5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DCA60-8466-885D-BD29-A99409DFD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1E2D-ED9A-4133-8825-21C10C24E46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A8DEB-997A-B161-D787-7B160EC99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6">
            <a:hlinkClick r:id="rId13"/>
            <a:extLst>
              <a:ext uri="{FF2B5EF4-FFF2-40B4-BE49-F238E27FC236}">
                <a16:creationId xmlns:a16="http://schemas.microsoft.com/office/drawing/2014/main" id="{55076333-0722-435B-A6F7-741159A78AF3}"/>
              </a:ext>
            </a:extLst>
          </p:cNvPr>
          <p:cNvPicPr/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5671128"/>
            <a:ext cx="1921163" cy="10621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317019" y="5484906"/>
            <a:ext cx="1717964" cy="12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guardingpartnership.swindon.gov.uk/ev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.org.uk/self-neglect/key-research-messages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signature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89816" y="1420421"/>
            <a:ext cx="9945278" cy="88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appropriate please add the text below to your email signature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05351" y="1998483"/>
            <a:ext cx="11397007" cy="3716518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Swindon Safeguarding Partnership’s Theme for </a:t>
            </a:r>
            <a:r>
              <a:rPr kumimoji="0" lang="en-GB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 is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>
                <a:ln/>
                <a:solidFill>
                  <a:srgbClr val="70AD47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Self-Neglect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Find out more by visiting the SSP Events webpage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Events - Swindon Safeguarding Partnership</a:t>
            </a: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 </a:t>
            </a: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follow us 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@SwindonSafegua1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 w="0"/>
                <a:solidFill>
                  <a:srgbClr val="70AD47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</a:t>
            </a:r>
            <a:r>
              <a:rPr kumimoji="0" lang="en-GB" sz="2400" b="1" i="0" u="none" strike="noStrike" kern="1200" cap="none" spc="0" normalizeH="0" baseline="0" noProof="0" dirty="0" err="1">
                <a:ln w="0"/>
                <a:solidFill>
                  <a:srgbClr val="70AD47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selfneglectknowingbeingdoing</a:t>
            </a:r>
            <a:r>
              <a:rPr kumimoji="0" lang="en-GB" sz="2400" b="1" i="0" u="none" strike="noStrike" kern="1200" cap="none" spc="0" normalizeH="0" baseline="0" noProof="0" dirty="0">
                <a:ln w="0"/>
                <a:solidFill>
                  <a:srgbClr val="70AD47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 w="0"/>
                <a:solidFill>
                  <a:srgbClr val="70AD47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</a:t>
            </a:r>
            <a:r>
              <a:rPr kumimoji="0" lang="en-GB" sz="2400" b="1" i="0" u="none" strike="noStrike" kern="1200" cap="none" spc="0" normalizeH="0" baseline="0" noProof="0" dirty="0" err="1">
                <a:ln w="0"/>
                <a:solidFill>
                  <a:srgbClr val="70AD47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recogniseandrespond</a:t>
            </a:r>
            <a:endParaRPr kumimoji="0" lang="en-GB" sz="2400" b="1" i="0" u="none" strike="noStrike" kern="1200" cap="none" spc="0" normalizeH="0" baseline="0" noProof="0" dirty="0">
              <a:ln w="0"/>
              <a:solidFill>
                <a:srgbClr val="70AD47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cid:image006.png@01DA2C37.8D4FC69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270" y="3902889"/>
            <a:ext cx="397495" cy="369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id:image001.jpg@01D68203.2E651EA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12" y="4807670"/>
            <a:ext cx="1311341" cy="74448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2"/>
          <p:cNvSpPr txBox="1"/>
          <p:nvPr/>
        </p:nvSpPr>
        <p:spPr>
          <a:xfrm>
            <a:off x="584461" y="2790332"/>
            <a:ext cx="2818615" cy="2696067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 w="28575" cap="flat" cmpd="thickThin" algn="ctr">
            <a:solidFill>
              <a:schemeClr val="accent6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1200" cap="none" spc="50" normalizeH="0" baseline="0" noProof="0" dirty="0" smtClean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Franklin Gothic Book"/>
                <a:cs typeface="Arial" panose="020B0604020202020204" pitchFamily="34" charset="0"/>
              </a:rPr>
              <a:t>Self-Neglect </a:t>
            </a:r>
            <a:r>
              <a:rPr kumimoji="0" lang="en-GB" sz="2300" b="1" i="0" u="none" strike="noStrike" kern="1200" cap="none" spc="5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Franklin Gothic Book"/>
                <a:cs typeface="Arial" panose="020B0604020202020204" pitchFamily="34" charset="0"/>
              </a:rPr>
              <a:t>Practice: a complex balance of </a:t>
            </a:r>
            <a:r>
              <a:rPr kumimoji="0" lang="en-GB" sz="23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Knowing, Being and Doing.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Self-neglect policy and practice: Key research messages - SCIE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Franklin Gothic Book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50" normalizeH="0" baseline="0" noProof="0" dirty="0">
                <a:ln>
                  <a:noFill/>
                </a:ln>
                <a:solidFill>
                  <a:srgbClr val="E5DEDB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adugi" panose="020B0502040204020203" pitchFamily="34" charset="0"/>
                <a:ea typeface="Franklin Gothic Book"/>
                <a:cs typeface="Times New Roman" panose="02020603050405020304" pitchFamily="18" charset="0"/>
              </a:rPr>
              <a:t> 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Franklin Gothic Book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50" normalizeH="0" baseline="0" noProof="0" dirty="0">
                <a:ln>
                  <a:noFill/>
                </a:ln>
                <a:solidFill>
                  <a:srgbClr val="E5DEDB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adugi" panose="020B0502040204020203" pitchFamily="34" charset="0"/>
                <a:ea typeface="Franklin Gothic Book"/>
                <a:cs typeface="Times New Roman" panose="02020603050405020304" pitchFamily="18" charset="0"/>
              </a:rPr>
              <a:t> 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Franklin Gothic Boo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0456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78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Gadugi</vt:lpstr>
      <vt:lpstr>Times New Roman</vt:lpstr>
      <vt:lpstr>1_Office Theme</vt:lpstr>
      <vt:lpstr>Email signature 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signature</dc:title>
  <dc:creator>Jackie Barstow</dc:creator>
  <cp:lastModifiedBy>Jackie Barstow</cp:lastModifiedBy>
  <cp:revision>4</cp:revision>
  <dcterms:created xsi:type="dcterms:W3CDTF">2024-06-26T10:21:29Z</dcterms:created>
  <dcterms:modified xsi:type="dcterms:W3CDTF">2024-06-27T07:37:41Z</dcterms:modified>
</cp:coreProperties>
</file>