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17C6-57E4-44AA-B02D-CA266F87AB6E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5693-6E35-4A29-8228-23F03BF24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15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17C6-57E4-44AA-B02D-CA266F87AB6E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5693-6E35-4A29-8228-23F03BF24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20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17C6-57E4-44AA-B02D-CA266F87AB6E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5693-6E35-4A29-8228-23F03BF24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98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17C6-57E4-44AA-B02D-CA266F87AB6E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5693-6E35-4A29-8228-23F03BF24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29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17C6-57E4-44AA-B02D-CA266F87AB6E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5693-6E35-4A29-8228-23F03BF24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43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17C6-57E4-44AA-B02D-CA266F87AB6E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5693-6E35-4A29-8228-23F03BF24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60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17C6-57E4-44AA-B02D-CA266F87AB6E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5693-6E35-4A29-8228-23F03BF24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355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17C6-57E4-44AA-B02D-CA266F87AB6E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5693-6E35-4A29-8228-23F03BF24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559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17C6-57E4-44AA-B02D-CA266F87AB6E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5693-6E35-4A29-8228-23F03BF24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126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17C6-57E4-44AA-B02D-CA266F87AB6E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5693-6E35-4A29-8228-23F03BF24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959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17C6-57E4-44AA-B02D-CA266F87AB6E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5693-6E35-4A29-8228-23F03BF24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28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917C6-57E4-44AA-B02D-CA266F87AB6E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25693-6E35-4A29-8228-23F03BF24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23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707" y="108927"/>
            <a:ext cx="11005457" cy="659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543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Swindon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Barstow</dc:creator>
  <cp:lastModifiedBy>Jackie Barstow</cp:lastModifiedBy>
  <cp:revision>1</cp:revision>
  <dcterms:created xsi:type="dcterms:W3CDTF">2024-07-29T11:06:36Z</dcterms:created>
  <dcterms:modified xsi:type="dcterms:W3CDTF">2024-07-30T08:01:50Z</dcterms:modified>
</cp:coreProperties>
</file>