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DA531-1363-4B47-A8D0-18AA8E5807D4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151B2-80E1-4D6D-92D1-04EAD7EE5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3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 Sexual Abuse</a:t>
            </a:r>
          </a:p>
          <a:p>
            <a:r>
              <a:rPr lang="en-GB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#CSAspotthesigns</a:t>
            </a:r>
          </a:p>
          <a:p>
            <a:r>
              <a:rPr lang="en-GB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#Bcurious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2C5A2-31E3-4980-898F-E889B53ED2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FA62-7594-487D-85B0-37ACE9F8C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C2AFF-6703-4E7F-AE64-D3FE6683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5622C-DC0E-404D-A6ED-57F63075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2F4CE-42DF-4E57-ACD5-7F31ADBA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0659E-00FD-464B-89E1-F5F55E76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5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4298-F0E5-4CE0-8D2F-9F8FBA01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CF4E8-6778-463A-937F-DEEDA845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937BD-1E16-43EC-AD7F-07FC5CA7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4E39-C39D-4699-9E4A-48949411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28CAE-9FFB-4FBB-8F36-FA581729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3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2F291-7EBD-4134-A3CA-61B57ADA2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5DE32-CB59-47CC-94A6-B48E9650A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15448-0847-4EEF-B72E-1FD26801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2DE6B-2AE3-4823-A5AC-23CBFC87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55D22-B20F-417A-894E-F1127A91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CAF2-4F7D-48C6-A4CE-05F6FBE2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CAE2D-3906-480E-896B-97944B2B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8BC95-407F-4635-9E31-7FB62C2C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621C5-549E-4999-9A0A-4114714E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1D23-7ABA-4D40-8EDA-DB31B833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95E97-DC74-44DE-B0C2-55B72773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B6E3A-7B6E-4922-9E03-FEDD688B1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25EE8-3C69-4F13-B776-EB224341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560D-8204-4387-BA76-D91FF3AB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61E95-7D02-49EA-A007-E9662B3EF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0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E976-AD05-4502-84FE-F5C52F9F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055E-3A85-44A0-866D-CA869B7D8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BEDC4-1D58-4B72-BFF5-25ABDDB5F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43497-C7CE-4C2B-B4B6-091FEDE1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AE09C-4DF1-4E66-8598-6AA4A211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4D1A7-3206-40B3-A5F6-93F87E2B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2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E0BB-8C88-4D80-A562-7A0A5357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53BC0-F209-4FE1-BD46-70DB51C01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29F8B-2E9E-4484-A1B7-50995D2DE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164AC-A616-40D6-BE7C-77F7FBA35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C0B82-9F27-4566-BDEA-BDE62A99E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9DDF8-4182-47A5-8AD3-EE3E2AA0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AC83CD-D5E7-4643-A1A8-814BADE2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4AF0E-A275-4B2C-AD92-CF3D0858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5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0E5B-EEDB-4B62-A5A0-890F7DFF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59ED7-1A83-4413-8F9A-A3714082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C9E25-23A9-4628-BD61-58E2EA97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4ACF7-21BB-4DA6-B3DF-A41D5606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5F1E2-C8BC-4E7C-9077-FF9000CC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36449-815F-41E3-B798-5AB4E8AA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83E0D-89E2-4774-9B2F-74332A8C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F0D1-BAB7-4BBF-98D6-E9B1C9082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9C063-A261-4CF9-B784-2FA83B686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7FB43-9B2A-47B4-A154-482E0D5EF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EA6AE-A4BF-441C-9C6D-19DA1F02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282AB-2142-43F5-9ADB-156C05C7B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0480F-48FC-497B-8B2B-89232FF7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0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1FDD-BA3A-4DDA-8813-FFB6D8C9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5B0AE-7F5D-4C28-B341-B0794418B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14923-84B1-41BF-A2DC-AC0BA0A65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1DC70-0D6D-403F-AEA9-EA288F36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B2C21-A707-473D-B1EF-62859739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D111C-2AEE-4CED-A2B4-78817F4D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2083F-D95A-466E-8D37-E2F9EC19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B8812-51A6-45EA-8459-F173EC3CA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FB19D-A60F-493A-9B0F-D38FE86C0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AD7E-7489-4C89-B3C2-F2A626AC6D05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B80EB-7E2E-455C-BA39-59CA2636D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5BE6C-40A1-4DB9-97EC-2C02FCAFC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4F0F-BCE3-4C84-AABB-FBC69B764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0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233"/>
            <a:ext cx="10515600" cy="8979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89816" y="1420421"/>
            <a:ext cx="9945278" cy="88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9047" y="1979631"/>
            <a:ext cx="11195273" cy="34153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lang="en-GB" altLang="en-US" sz="20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lang="en-GB" altLang="en-US" sz="20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October 2024 is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4000" b="1" dirty="0">
                <a:ln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 Sexual Abuse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Find out more by visiting the SSP Events webpage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Events - Swindon Safeguarding Partnership</a:t>
            </a: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endParaRPr lang="en-GB" altLang="en-US" sz="20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 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 </a:t>
            </a:r>
          </a:p>
          <a:p>
            <a:pPr algn="ctr"/>
            <a:r>
              <a:rPr lang="en-GB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#CSASpotthesigns</a:t>
            </a:r>
          </a:p>
          <a:p>
            <a:pPr algn="ctr"/>
            <a:r>
              <a:rPr lang="en-GB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#Bcurious</a:t>
            </a:r>
          </a:p>
          <a:p>
            <a:pPr algn="ctr"/>
            <a:endParaRPr lang="en-GB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04" y="4779582"/>
            <a:ext cx="397495" cy="369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id:image001.jpg@01D68203.2E651EA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251" y="3977798"/>
            <a:ext cx="1348034" cy="838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BarstowJ\Pictures\New CSP Logo.jpg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542" y="2918223"/>
            <a:ext cx="1286726" cy="80530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" name="Snip Diagonal Corner Rectangle 4">
            <a:extLst>
              <a:ext uri="{FF2B5EF4-FFF2-40B4-BE49-F238E27FC236}">
                <a16:creationId xmlns:a16="http://schemas.microsoft.com/office/drawing/2014/main" id="{9B536BD1-C638-B85E-CDB0-FA3127DD523E}"/>
              </a:ext>
            </a:extLst>
          </p:cNvPr>
          <p:cNvSpPr/>
          <p:nvPr/>
        </p:nvSpPr>
        <p:spPr>
          <a:xfrm>
            <a:off x="807411" y="2802672"/>
            <a:ext cx="2389271" cy="218564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7030A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 Sexual Abuse</a:t>
            </a:r>
          </a:p>
          <a:p>
            <a:pPr algn="ctr"/>
            <a:r>
              <a:rPr lang="en-GB" sz="2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Think the Unthinkable</a:t>
            </a:r>
          </a:p>
        </p:txBody>
      </p:sp>
    </p:spTree>
    <p:extLst>
      <p:ext uri="{BB962C8B-B14F-4D97-AF65-F5344CB8AC3E}">
        <p14:creationId xmlns:p14="http://schemas.microsoft.com/office/powerpoint/2010/main" val="298117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Email signature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 </dc:title>
  <dc:creator>Jackie Barstow</dc:creator>
  <cp:lastModifiedBy>Jackie Barstow</cp:lastModifiedBy>
  <cp:revision>2</cp:revision>
  <dcterms:created xsi:type="dcterms:W3CDTF">2024-10-01T07:15:44Z</dcterms:created>
  <dcterms:modified xsi:type="dcterms:W3CDTF">2024-10-01T07:25:04Z</dcterms:modified>
</cp:coreProperties>
</file>