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A170D-EE1C-4B88-AB30-3168E760A74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3ED72D-A2DA-444B-9BA2-89E800F536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1744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C0E09-BEB8-C18E-8F6F-A4F23EBCDA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3B46D0-1235-6B35-622C-19B89EEC9B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75CD1-676A-BB88-77EF-F8FBF4EEC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1E2D-ED9A-4133-8825-21C10C24E46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B938B-5B5A-2300-EF40-BFE2DFFF2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B99C73-F0A3-8C27-609D-D9D4D22F1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BF2E8-33B6-44D5-9D1E-F0B3E0BBF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601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1AE864-C61B-23C3-D6EF-923F7C3F1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ED277F-505F-6DD2-573E-6FB5986860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4AE88-799A-3258-60BE-9CF22AF32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1E2D-ED9A-4133-8825-21C10C24E46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71474-4AEA-D851-236B-9A8A8AB77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046E8-90BD-4348-6998-5B9CD0D00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BF2E8-33B6-44D5-9D1E-F0B3E0BBF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991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C7B0B0-B29A-6B2D-DD2A-A119197EDC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D52FA0-FA1B-FD3F-3B00-002D535CB8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70872-CA3B-C281-4E5D-A422ABF52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1E2D-ED9A-4133-8825-21C10C24E46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6E9E3-EA9A-2F04-81CF-9E13C7A52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8683D-52A4-851F-4F15-487E12B4D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BF2E8-33B6-44D5-9D1E-F0B3E0BBF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24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9718E-8BB8-C3B8-1061-4895DA0CB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A2C24-BCCD-FB39-7380-CBBD4CC5B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BEF0F-00AB-73E8-7109-35AFF19B9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1E2D-ED9A-4133-8825-21C10C24E46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93B165-A109-EC4F-C8FA-2DB2C323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24234-EE68-BEC9-F677-D2912824B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BF2E8-33B6-44D5-9D1E-F0B3E0BBF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95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7CC60-C74B-E7BE-E61F-F42511DCC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E8BE52-8B25-6B8D-BE3A-5E1DDE80D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F48C5-94B3-BF8B-B617-4DCACAB3D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1E2D-ED9A-4133-8825-21C10C24E46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61868-C64A-40A5-D87F-6BCD317A6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FD141-E34D-BD84-27EB-A13181B4C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BF2E8-33B6-44D5-9D1E-F0B3E0BBF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61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333B9-7EFB-BCDA-048F-CB11BD4D4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3AC90-C9F9-A2D3-BB7E-B6BE91955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0610E0-B22D-692E-512F-B65BED9E2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463FC5-D7CB-CAE9-B14F-4C40A0CE0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1E2D-ED9A-4133-8825-21C10C24E46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8EF254-EEA1-7BAD-B645-DFFCABE9D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F9C8F9-6549-F013-96EA-7651CB60E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BF2E8-33B6-44D5-9D1E-F0B3E0BBF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60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029E4-8D7A-D490-9EF9-9E52C1DD3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56940D-D430-0491-CD3A-9A244920D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EE005E-7CA4-C323-9392-28893B1AF5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15D5FE-AA81-43C3-B783-1405757B3C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249739-530C-3F04-2709-2134B91A5D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2D80FB-6E9A-62FA-DF46-6EE1BEEA2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1E2D-ED9A-4133-8825-21C10C24E46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934585-284E-5C14-3422-F2284D520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86D643-5562-7B4E-100A-B553F50F5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BF2E8-33B6-44D5-9D1E-F0B3E0BBF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8271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F35C2-81F1-AAB6-F2EC-74F46482A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1D5BAA-82A0-C2DC-E1DD-407E7AA4E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1E2D-ED9A-4133-8825-21C10C24E46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880A5D-056C-03A1-FD2B-D0F256D43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0CC914-01E4-53C9-CA47-0809D6F29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BF2E8-33B6-44D5-9D1E-F0B3E0BBF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38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95A4F1-7201-F646-C3EF-6BFED875DD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0491" y="6365586"/>
            <a:ext cx="2743200" cy="365125"/>
          </a:xfrm>
        </p:spPr>
        <p:txBody>
          <a:bodyPr/>
          <a:lstStyle/>
          <a:p>
            <a:fld id="{A66F1E2D-ED9A-4133-8825-21C10C24E46E}" type="datetimeFigureOut">
              <a:rPr lang="en-GB" smtClean="0"/>
              <a:t>18/08/2025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229740-391E-B781-2658-40B263808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E41A5F-F4EA-006A-81CC-53D7790E3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BF2E8-33B6-44D5-9D1E-F0B3E0BBF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104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0E259-CF0F-ABB7-DB2F-5CD4103A7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8EE9D-3326-40AE-DEE2-41A4C9604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4F4885-D8A0-9F9B-1C5C-C2F786C5E4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EE583E-4A0F-03E7-B8AB-354684F3B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1E2D-ED9A-4133-8825-21C10C24E46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B83AF5-1066-F4CC-4B28-E6D95B095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300179-7392-452C-769B-183D7D010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BF2E8-33B6-44D5-9D1E-F0B3E0BBF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378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25FAF-9994-046C-5252-197E84D33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C8ECC5-207E-8669-536D-F35FAF91B4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582BF8-E1F0-1109-F4CB-46DEF222CF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FC4854-650E-6D06-85D4-1FA70DB0A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F1E2D-ED9A-4133-8825-21C10C24E46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A953D8-C6AB-DD2E-78F5-EFAE2B9C6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BCCABB-DAD8-EFA2-2990-EB597F325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BF2E8-33B6-44D5-9D1E-F0B3E0BBF31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764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safeguardingpartnership.swindon.gov.uk/site/index.php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8A31AD-C954-4BD3-3155-95B919647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415B4-1E3C-A260-2D20-BEB54B3B5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DCA60-8466-885D-BD29-A99409DFD7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F1E2D-ED9A-4133-8825-21C10C24E46E}" type="datetimeFigureOut">
              <a:rPr lang="en-GB" smtClean="0"/>
              <a:t>18/08/2025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A8DEB-997A-B161-D787-7B160EC993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pic>
        <p:nvPicPr>
          <p:cNvPr id="7" name="Picture 6">
            <a:hlinkClick r:id="rId13"/>
            <a:extLst>
              <a:ext uri="{FF2B5EF4-FFF2-40B4-BE49-F238E27FC236}">
                <a16:creationId xmlns:a16="http://schemas.microsoft.com/office/drawing/2014/main" id="{55076333-0722-435B-A6F7-741159A78AF3}"/>
              </a:ext>
            </a:extLst>
          </p:cNvPr>
          <p:cNvPicPr/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27" y="5671128"/>
            <a:ext cx="1921163" cy="106218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0317019" y="5484906"/>
            <a:ext cx="1717964" cy="1225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3612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safeguardingpartnership.swindon.gov.uk/events/event/27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33C82-836B-4589-B715-F4187F21C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Email signature </a:t>
            </a:r>
            <a:endParaRPr lang="en-GB" dirty="0"/>
          </a:p>
        </p:txBody>
      </p:sp>
      <p:pic>
        <p:nvPicPr>
          <p:cNvPr id="4" name="Content Placeholder 3">
            <a:hlinkClick r:id="rId2"/>
            <a:extLst>
              <a:ext uri="{FF2B5EF4-FFF2-40B4-BE49-F238E27FC236}">
                <a16:creationId xmlns:a16="http://schemas.microsoft.com/office/drawing/2014/main" id="{198D633E-20B8-490A-BFF6-5FA8F625A23D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3"/>
          <a:srcRect l="4718" t="7262" r="3698" b="12468"/>
          <a:stretch/>
        </p:blipFill>
        <p:spPr bwMode="auto">
          <a:xfrm>
            <a:off x="838200" y="2066595"/>
            <a:ext cx="10515600" cy="334480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8">
            <a:extLst>
              <a:ext uri="{FF2B5EF4-FFF2-40B4-BE49-F238E27FC236}">
                <a16:creationId xmlns:a16="http://schemas.microsoft.com/office/drawing/2014/main" id="{274A0CE9-0423-443F-A354-ADA1E873E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4309" y="1446597"/>
            <a:ext cx="9945278" cy="8822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ts val="200"/>
              </a:spcBef>
              <a:spcAft>
                <a:spcPts val="200"/>
              </a:spcAft>
            </a:pPr>
            <a:r>
              <a:rPr lang="en-GB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appropriate please add the text below to your email signature </a:t>
            </a:r>
          </a:p>
          <a:p>
            <a:pPr lvl="0" algn="ctr" eaLnBrk="0" fontAlgn="base" hangingPunct="0">
              <a:spcBef>
                <a:spcPts val="200"/>
              </a:spcBef>
              <a:spcAft>
                <a:spcPts val="200"/>
              </a:spcAft>
            </a:pPr>
            <a:endParaRPr kumimoji="0" lang="en-GB" altLang="en-US" sz="2400" b="1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69095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13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Email signature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Jackie Barstow</dc:creator>
  <cp:lastModifiedBy>Jackie Barstow</cp:lastModifiedBy>
  <cp:revision>2</cp:revision>
  <dcterms:created xsi:type="dcterms:W3CDTF">2025-08-18T14:55:29Z</dcterms:created>
  <dcterms:modified xsi:type="dcterms:W3CDTF">2025-08-18T15:05:14Z</dcterms:modified>
</cp:coreProperties>
</file>